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6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081C-2C51-4B70-BCEE-DF9B3E4A4425}" type="datetimeFigureOut">
              <a:rPr lang="cs-CZ" smtClean="0"/>
              <a:t>14.4.2017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4B97E-FE92-43D8-90CC-108E06EC0AA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leda_se_dory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858313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sz="7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Hledá se Dory</a:t>
            </a:r>
            <a:br>
              <a:rPr lang="cs-CZ" sz="7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cs-CZ" sz="5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20.4.2017</a:t>
            </a:r>
            <a:br>
              <a:rPr lang="cs-CZ" sz="5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cs-CZ" sz="5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17:30 hodin</a:t>
            </a:r>
            <a:r>
              <a:rPr lang="cs-CZ" sz="7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cs-CZ" sz="73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cs-CZ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80528" y="5105400"/>
            <a:ext cx="9865096" cy="17526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                                                                     Kulturní sál LL LK</a:t>
            </a:r>
          </a:p>
          <a:p>
            <a:endParaRPr lang="cs-CZ" dirty="0" smtClean="0"/>
          </a:p>
          <a:p>
            <a:pPr algn="l"/>
            <a:r>
              <a:rPr lang="cs-CZ" dirty="0" smtClean="0">
                <a:solidFill>
                  <a:schemeClr val="bg1"/>
                </a:solidFill>
              </a:rPr>
              <a:t>    Přezůvky s sebou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Předvádění na obrazovce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Hledá se Dory 20.4.2017 17:30 hodin </vt:lpstr>
    </vt:vector>
  </TitlesOfParts>
  <Company>Léčebné lázně Lázně Kynžvart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Hledá se Dory 20.4.2017 17:30 hodin </dc:title>
  <dc:creator>Uživatel</dc:creator>
  <cp:lastModifiedBy>Uživatel</cp:lastModifiedBy>
  <cp:revision>1</cp:revision>
  <dcterms:created xsi:type="dcterms:W3CDTF">2017-04-14T14:07:42Z</dcterms:created>
  <dcterms:modified xsi:type="dcterms:W3CDTF">2017-04-14T14:16:35Z</dcterms:modified>
</cp:coreProperties>
</file>